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83" r:id="rId5"/>
    <p:sldId id="275" r:id="rId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81"/>
    <a:srgbClr val="FFFEF3"/>
    <a:srgbClr val="131418"/>
    <a:srgbClr val="F8F8F8"/>
    <a:srgbClr val="B2C2F8"/>
    <a:srgbClr val="DD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74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EF8EBC4-F68E-45E5-A543-00DD8A2D99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DD1D85-1295-48B3-A711-E7672B4C2C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B6FAD-9101-495E-8640-1A5B83E555D4}" type="datetime1">
              <a:rPr lang="pt-BR" smtClean="0"/>
              <a:t>24/08/2021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579F9D-E14B-408D-A94E-20EFDA30CB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267FA2-DDE5-4197-A7DB-15ED024CCF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19ADF-CB4B-4162-822D-8C518A61CA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2466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707524-AE06-45DE-9E04-29802697C131}" type="datetime1">
              <a:rPr lang="pt-BR" noProof="0" smtClean="0"/>
              <a:t>24/08/2021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39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15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grpSp>
        <p:nvGrpSpPr>
          <p:cNvPr id="29" name="Grupo 28" title="Moldura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461705" y="5313140"/>
            <a:ext cx="2178405" cy="1120015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grpSp>
        <p:nvGrpSpPr>
          <p:cNvPr id="32" name="Grupo 31" title="Moldura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3" name="Grupo 32" title="Moldura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12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7" name="Espaço Reservado para Imagem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1" name="Espaço Reservado para Imagem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5" name="Espaço Reservado para Imagem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E77FA6E5-55F2-4560-8FE1-BE530710E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3528C08E-7D0D-4AFB-B0E6-D4A343F541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8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82623F1A-A25F-40E8-8677-0800DF89A5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73B9C81D-090D-488C-8373-C7DAE4EB8E7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54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5E58E802-03DE-459C-8F94-F5F0839F24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92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9" name="Espaço Reservado para Imagem 17">
            <a:extLst>
              <a:ext uri="{FF2B5EF4-FFF2-40B4-BE49-F238E27FC236}">
                <a16:creationId xmlns:a16="http://schemas.microsoft.com/office/drawing/2014/main" id="{635D0261-C0A7-4103-BE60-C605E1F6C36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 flipH="1">
            <a:off x="540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0" name="Espaço Reservado para Imagem 17">
            <a:extLst>
              <a:ext uri="{FF2B5EF4-FFF2-40B4-BE49-F238E27FC236}">
                <a16:creationId xmlns:a16="http://schemas.microsoft.com/office/drawing/2014/main" id="{302E4867-120B-4B0B-9D4E-BD8255BA993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778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Espaço Reservado para Imagem 17">
            <a:extLst>
              <a:ext uri="{FF2B5EF4-FFF2-40B4-BE49-F238E27FC236}">
                <a16:creationId xmlns:a16="http://schemas.microsoft.com/office/drawing/2014/main" id="{1F469D12-16FD-41F1-AC20-79B7EF0777F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flipH="1">
            <a:off x="5016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2" name="Espaço Reservado para Imagem 17">
            <a:extLst>
              <a:ext uri="{FF2B5EF4-FFF2-40B4-BE49-F238E27FC236}">
                <a16:creationId xmlns:a16="http://schemas.microsoft.com/office/drawing/2014/main" id="{5744C71D-7AA2-4292-A5C0-4CDAA24619F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7254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4" name="Espaço Reservado para Imagem 17">
            <a:extLst>
              <a:ext uri="{FF2B5EF4-FFF2-40B4-BE49-F238E27FC236}">
                <a16:creationId xmlns:a16="http://schemas.microsoft.com/office/drawing/2014/main" id="{68077812-195E-4C18-B06B-6A1125D9DE7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9492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49712DCF-C937-42B8-AE87-D46105B119F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0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221C3BCE-24E5-4F81-9978-069AC99149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78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77098CC4-798D-4781-A978-4293479EEB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16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108A2BC4-D5BD-4BA3-8576-84538244D3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54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4ED042C7-87E5-41F8-8599-6B733A287B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92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16259F-6698-4B2A-AB30-07C302A2C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8654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herói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763130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4603381" cy="6100707"/>
            <a:chOff x="3794310" y="378647"/>
            <a:chExt cx="4603381" cy="6100707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0DC2403-3404-43F3-9D49-DE9C87D6FA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0" name="Espaço Reservado para Texto 7">
            <a:extLst>
              <a:ext uri="{FF2B5EF4-FFF2-40B4-BE49-F238E27FC236}">
                <a16:creationId xmlns:a16="http://schemas.microsoft.com/office/drawing/2014/main" id="{F860DA48-8EA3-4B66-9769-15D580B5BD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09109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do herói em pre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>
            <a:extLst>
              <a:ext uri="{FF2B5EF4-FFF2-40B4-BE49-F238E27FC236}">
                <a16:creationId xmlns:a16="http://schemas.microsoft.com/office/drawing/2014/main" id="{38607BE4-4B3B-474D-8601-FEFFD2DF2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" y="6567"/>
            <a:ext cx="12179564" cy="6851433"/>
          </a:xfrm>
          <a:prstGeom prst="rect">
            <a:avLst/>
          </a:prstGeo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1034623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379000"/>
            <a:ext cx="4603381" cy="6100707"/>
            <a:chOff x="3794310" y="378647"/>
            <a:chExt cx="4603381" cy="6100707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3" name="Espaço Reservado para Texto 7">
            <a:extLst>
              <a:ext uri="{FF2B5EF4-FFF2-40B4-BE49-F238E27FC236}">
                <a16:creationId xmlns:a16="http://schemas.microsoft.com/office/drawing/2014/main" id="{8BB2DDCC-3BD6-4037-85CD-1E1C54E54C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4" name="Espaço Reservado para Texto 7">
            <a:extLst>
              <a:ext uri="{FF2B5EF4-FFF2-40B4-BE49-F238E27FC236}">
                <a16:creationId xmlns:a16="http://schemas.microsoft.com/office/drawing/2014/main" id="{94FD6DA6-351A-4974-8153-BE89B6CDEB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4881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lução complet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ço Reservado para Imagem 9">
            <a:extLst>
              <a:ext uri="{FF2B5EF4-FFF2-40B4-BE49-F238E27FC236}">
                <a16:creationId xmlns:a16="http://schemas.microsoft.com/office/drawing/2014/main" id="{DB1B7584-C7DF-438B-9FE0-28AB91095F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tx1">
              <a:lumMod val="95000"/>
              <a:lumOff val="5000"/>
            </a:schemeClr>
          </a:solidFill>
        </p:spPr>
        <p:txBody>
          <a:bodyPr lIns="0" tIns="0" rIns="360000" bIns="360000" rtlCol="0" anchor="b"/>
          <a:lstStyle>
            <a:lvl1pPr marL="0" indent="0" algn="r">
              <a:buNone/>
              <a:defRPr sz="16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22850" y="1606550"/>
            <a:ext cx="1987550" cy="2444750"/>
          </a:xfrm>
          <a:solidFill>
            <a:schemeClr val="bg1">
              <a:lumMod val="85000"/>
            </a:schemeClr>
          </a:solidFill>
          <a:ln w="31750">
            <a:noFill/>
          </a:ln>
          <a:effectLst/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70107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genda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4800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pt-BR" noProof="0"/>
              <a:t>Insira a legenda da imagem aqui</a:t>
            </a:r>
          </a:p>
        </p:txBody>
      </p:sp>
      <p:sp>
        <p:nvSpPr>
          <p:cNvPr id="7" name="Espaço Reservado para Imagem 9">
            <a:extLst>
              <a:ext uri="{FF2B5EF4-FFF2-40B4-BE49-F238E27FC236}">
                <a16:creationId xmlns:a16="http://schemas.microsoft.com/office/drawing/2014/main" id="{8C6E4D6F-39B5-4F71-BD4D-B8B2199512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10" name="Legenda">
            <a:extLst>
              <a:ext uri="{FF2B5EF4-FFF2-40B4-BE49-F238E27FC236}">
                <a16:creationId xmlns:a16="http://schemas.microsoft.com/office/drawing/2014/main" id="{ADF600C8-C7A9-4CB2-B6C2-7F9ADEB7A4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pt-BR" noProof="0"/>
              <a:t>Insira a legenda da imagem aqui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4AAE0B4-3A9A-450D-9515-1AF1FE1A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842F68A1-83F1-4D70-9CE8-21E86663F3B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11C6143-D2F5-479E-AF3E-2784F41E0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Mí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251999" y="252000"/>
            <a:ext cx="11687999" cy="5855878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Inserir seu vídeo</a:t>
            </a:r>
          </a:p>
        </p:txBody>
      </p:sp>
      <p:sp>
        <p:nvSpPr>
          <p:cNvPr id="5" name="Legenda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pt-BR" noProof="0"/>
              <a:t>Insira a legenda da imagem aqui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2285355-479C-4B85-ACF6-DC70AE919D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C8AE7F3-DAD7-4B18-8E33-AACAF27A05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67953A-D47E-4083-8DBA-1E807BCC6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Coluna esqu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5580000" cy="45000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1250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0363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Coluna esqu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51638" y="1620000"/>
            <a:ext cx="5580000" cy="45000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6F57FD-ACD4-44CB-9888-789501B6AD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FCF9671-5246-4418-B8C6-1BFC8FD7E5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2845036" cy="1128778"/>
          </a:xfrm>
        </p:spPr>
        <p:txBody>
          <a:bodyPr rtlCol="0"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Obrigado</a:t>
            </a:r>
          </a:p>
        </p:txBody>
      </p:sp>
      <p:grpSp>
        <p:nvGrpSpPr>
          <p:cNvPr id="29" name="Grupo 28" title="Moldura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32" name="Grupo 31" title="Moldura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3" name="Grupo 32" title="Moldura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sp>
        <p:nvSpPr>
          <p:cNvPr id="25" name="Nome">
            <a:extLst>
              <a:ext uri="{FF2B5EF4-FFF2-40B4-BE49-F238E27FC236}">
                <a16:creationId xmlns:a16="http://schemas.microsoft.com/office/drawing/2014/main" id="{6B60D353-C91D-47C2-9C4D-140E5522EE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4927" y="5628065"/>
            <a:ext cx="2965461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mail">
            <a:extLst>
              <a:ext uri="{FF2B5EF4-FFF2-40B4-BE49-F238E27FC236}">
                <a16:creationId xmlns:a16="http://schemas.microsoft.com/office/drawing/2014/main" id="{A6FBF5C8-50EA-413A-BC0B-6411846BA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927" y="6033525"/>
            <a:ext cx="2965461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65139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46" b="10446"/>
          <a:stretch/>
        </p:blipFill>
        <p:spPr>
          <a:xfrm>
            <a:off x="0" y="0"/>
            <a:ext cx="12192000" cy="4837454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461705" y="5211721"/>
            <a:ext cx="4021660" cy="1120015"/>
          </a:xfrm>
        </p:spPr>
        <p:txBody>
          <a:bodyPr rtlCol="0" anchor="b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3514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eatório com plano de fundo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grpSp>
        <p:nvGrpSpPr>
          <p:cNvPr id="29" name="Grupo 28" title="Moldura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602957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805177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32" name="Grupo 31" title="Moldura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3683921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71875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3" name="Grupo 32" title="Moldura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4015611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4431861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0" name="Grupo 29" title="Moldura de papel">
            <a:extLst>
              <a:ext uri="{FF2B5EF4-FFF2-40B4-BE49-F238E27FC236}">
                <a16:creationId xmlns:a16="http://schemas.microsoft.com/office/drawing/2014/main" id="{E9ADE087-1486-4770-813C-22EC3610B7BE}"/>
              </a:ext>
            </a:extLst>
          </p:cNvPr>
          <p:cNvGrpSpPr/>
          <p:nvPr userDrawn="1"/>
        </p:nvGrpSpPr>
        <p:grpSpPr>
          <a:xfrm>
            <a:off x="6620442" y="973226"/>
            <a:ext cx="3474160" cy="4337342"/>
            <a:chOff x="4636201" y="-1745975"/>
            <a:chExt cx="3474160" cy="4337342"/>
          </a:xfrm>
        </p:grpSpPr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00AEFCF-4740-4F96-9450-1BE17A80E83E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D267AE62-00A1-412E-84B7-92F55C4F65F0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2662" y="1222397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38" name="Grupo 37" title="Moldura de papel">
            <a:extLst>
              <a:ext uri="{FF2B5EF4-FFF2-40B4-BE49-F238E27FC236}">
                <a16:creationId xmlns:a16="http://schemas.microsoft.com/office/drawing/2014/main" id="{DABF8768-C8D1-4A82-A805-C5F5506C58BC}"/>
              </a:ext>
            </a:extLst>
          </p:cNvPr>
          <p:cNvGrpSpPr/>
          <p:nvPr userDrawn="1"/>
        </p:nvGrpSpPr>
        <p:grpSpPr>
          <a:xfrm rot="21371983">
            <a:off x="9482263" y="3024706"/>
            <a:ext cx="2454149" cy="3107732"/>
            <a:chOff x="8372395" y="-1103087"/>
            <a:chExt cx="2969520" cy="3760355"/>
          </a:xfrm>
        </p:grpSpPr>
        <p:sp>
          <p:nvSpPr>
            <p:cNvPr id="39" name="Paralelogramo 38">
              <a:extLst>
                <a:ext uri="{FF2B5EF4-FFF2-40B4-BE49-F238E27FC236}">
                  <a16:creationId xmlns:a16="http://schemas.microsoft.com/office/drawing/2014/main" id="{FE4F63D7-193C-4BF1-AA6A-0CC6255B54E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012AACF3-CD28-4F7B-9D0A-793661FA87CD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41" name="Espaço Reservado para Imagem 19">
            <a:extLst>
              <a:ext uri="{FF2B5EF4-FFF2-40B4-BE49-F238E27FC236}">
                <a16:creationId xmlns:a16="http://schemas.microsoft.com/office/drawing/2014/main" id="{6EC1D360-C4E2-4C91-AF9E-7AF1E6EC12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1371983">
            <a:off x="9822213" y="3201538"/>
            <a:ext cx="1926005" cy="2027373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-300000">
            <a:off x="963681" y="4376844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04BE0EB4-E211-48E7-8CE9-238F14C8B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">
            <a:off x="4369313" y="5528337"/>
            <a:ext cx="2079980" cy="247763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662" y="4210036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2890AC8F-E5E5-4784-8192-85E10FEC1D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-240000">
            <a:off x="9902901" y="5285017"/>
            <a:ext cx="1912579" cy="247763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288775">
            <a:off x="9437688" y="577850"/>
            <a:ext cx="2071687" cy="1335088"/>
          </a:xfrm>
          <a:prstGeom prst="wedgeRoundRectCallout">
            <a:avLst>
              <a:gd name="adj1" fmla="val -30641"/>
              <a:gd name="adj2" fmla="val 6535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Diga algo!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4FEE5F91-F850-4990-8BAE-FC47F35EF61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id="{09436D6D-4FD1-4228-BC50-045577FE7D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C25069-8666-439B-A4BB-A10D9B15F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4200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16" r="5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254943"/>
            <a:ext cx="5580993" cy="287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49539" y="503087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49539" y="1719707"/>
            <a:ext cx="4021660" cy="1120015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28265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00CCC50-D5AE-473E-8DA4-2E638E56E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49" r="15149"/>
          <a:stretch/>
        </p:blipFill>
        <p:spPr>
          <a:xfrm>
            <a:off x="3794310" y="246389"/>
            <a:ext cx="8145689" cy="586149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0BF6A3E-62E6-48CD-A29B-88CE73E6821C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1DC6FC8-8952-4670-8231-0DEB3888720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192ED6-1886-4B29-9A6C-ADAE288D3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42FD3D-CCFD-4F58-AD2F-5A4E47F4A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4683CE-A8CF-49AF-A201-4D23ED3A68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F4BFA5-1514-4544-81D7-D521E014D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4E5B31-2016-4534-B74E-BF7499980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628104-EF5F-4CA8-917F-4B8EDE413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6B754A-8F9A-4225-827F-D9ED4744CB0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63274F-DD8F-44AA-BB79-93A19A6D590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0AB2D4-F44C-4BEF-9335-E1FA1B64B1E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4B0E6-261D-4D09-B280-E724ACF957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38B82D-143F-482A-84F0-67DE64BA6E7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D868BF9-8C80-43A6-97B7-BAEA0D2D85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DF3342-974B-426A-B17F-44BD1CD43D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644570-2F82-43DE-A26E-D64C230F839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5284E4-9852-4575-88C1-8CD3C68EF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1FCA85-F2DF-47F9-BE08-8092F0E589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86AFD0-657C-41A9-8E9E-C5050C4C2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13BFC3-1FF9-43A6-A21F-F0D27E292F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81540-EB6D-489D-BFDD-4A9675760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3A3933-AE95-46BC-AD08-3B7B57DA0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302502-326E-49FB-89A4-3876C6F104F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D688F4A-554E-4D8C-A919-F3D59D33B8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9115CD-AA92-4A0C-9392-D9D47CC0EB4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C8F770-6364-4BA9-B7F0-F8030003CC1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648BA51-CF8E-4ECB-8FB9-5A01539380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61C95AC-6A13-4821-9316-BAB0B673BC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346EA7-EFB2-4DBE-A8C7-D5E14B8DF48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10EDCC-8A2A-434C-A40E-FF0151A0BDE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40" name="Espaço reservado para conteúdo 2">
            <a:extLst>
              <a:ext uri="{FF2B5EF4-FFF2-40B4-BE49-F238E27FC236}">
                <a16:creationId xmlns:a16="http://schemas.microsoft.com/office/drawing/2014/main" id="{39EFC999-8E2C-4CB1-95DB-870AF97AFB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5314" y="740322"/>
            <a:ext cx="6583680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txBody>
          <a:bodyPr lIns="274320" tIns="274320" rIns="274320" bIns="274320"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766140F5-5E69-471E-9C80-AE189AEE6D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90" y="457200"/>
            <a:ext cx="3092731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2" name="Espaço Reservado para Texto 3">
            <a:extLst>
              <a:ext uri="{FF2B5EF4-FFF2-40B4-BE49-F238E27FC236}">
                <a16:creationId xmlns:a16="http://schemas.microsoft.com/office/drawing/2014/main" id="{78070415-763A-48E7-97EE-DC4D26102EC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0390" y="2057400"/>
            <a:ext cx="309273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53464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1" name="Espaço reservado para texto 3">
            <a:extLst>
              <a:ext uri="{FF2B5EF4-FFF2-40B4-BE49-F238E27FC236}">
                <a16:creationId xmlns:a16="http://schemas.microsoft.com/office/drawing/2014/main" id="{E9B3C0E0-8194-414C-A2B5-93B5CB241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0001" y="2057400"/>
            <a:ext cx="3028700" cy="381158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BDA337FD-9270-4DCE-AEE6-849076FB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2" y="457200"/>
            <a:ext cx="3028699" cy="1600200"/>
          </a:xfrm>
        </p:spPr>
        <p:txBody>
          <a:bodyPr rtlCol="0"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53" name="Espaço reservado para imagem 2">
            <a:extLst>
              <a:ext uri="{FF2B5EF4-FFF2-40B4-BE49-F238E27FC236}">
                <a16:creationId xmlns:a16="http://schemas.microsoft.com/office/drawing/2014/main" id="{D94E0253-D2E4-4108-BD59-E21A44E6B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4949" y="696827"/>
            <a:ext cx="6581294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360000" tIns="0" rIns="36000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50710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A0C3ECA-9F05-4D02-A8A4-D360010668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51035"/>
            <a:ext cx="11473200" cy="492935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45194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Coluna esqu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80000" cy="4887167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Coluna direita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080000"/>
            <a:ext cx="5580000" cy="4887167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0929BA-192C-4325-A24F-DDBC2F7BF3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AFE3B83-7F6C-4A84-BB86-751BE46D17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CD6BBE0A-CBD2-406E-8D07-60ECFB37B6C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52001" y="1080001"/>
            <a:ext cx="5581199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8FC08DE6-ACF8-4B81-9BD9-566B7DB14E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1" y="1620001"/>
            <a:ext cx="5580000" cy="435284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18E88A90-6862-4BD7-B366-699F3C6B519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52001" y="1620001"/>
            <a:ext cx="5581199" cy="435284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02A9A613-14E2-4283-9EA7-AFD4CF921F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800" y="1080001"/>
            <a:ext cx="5581201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únic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elogramo 16">
            <a:extLst>
              <a:ext uri="{FF2B5EF4-FFF2-40B4-BE49-F238E27FC236}">
                <a16:creationId xmlns:a16="http://schemas.microsoft.com/office/drawing/2014/main" id="{F0886619-BEB9-42DC-803D-74D33640AF82}"/>
              </a:ext>
            </a:extLst>
          </p:cNvPr>
          <p:cNvSpPr/>
          <p:nvPr userDrawn="1"/>
        </p:nvSpPr>
        <p:spPr>
          <a:xfrm rot="5400000">
            <a:off x="3951843" y="1843045"/>
            <a:ext cx="4714491" cy="493907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1C3E67-BB2B-4CEA-AB69-532143A95E92}"/>
              </a:ext>
            </a:extLst>
          </p:cNvPr>
          <p:cNvSpPr/>
          <p:nvPr userDrawn="1"/>
        </p:nvSpPr>
        <p:spPr>
          <a:xfrm>
            <a:off x="3738755" y="319523"/>
            <a:ext cx="4714491" cy="572515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4080000" y="658589"/>
            <a:ext cx="4032000" cy="421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80001" y="5073932"/>
            <a:ext cx="4031999" cy="737233"/>
          </a:xfrm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39999"/>
            <a:ext cx="3028700" cy="141533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8ACF814D-5E9D-4331-8EF5-399B1D3A9A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FD76CC2-E913-40E2-A504-17F9C46765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3541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r as ferramentas na Web co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520313" y="1254680"/>
            <a:ext cx="2071687" cy="828985"/>
          </a:xfrm>
          <a:prstGeom prst="wedgeRoundRectCallout">
            <a:avLst>
              <a:gd name="adj1" fmla="val -68649"/>
              <a:gd name="adj2" fmla="val 500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2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6" name="Espaço Reservado para Texto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1429" y="4129296"/>
            <a:ext cx="2071687" cy="828985"/>
          </a:xfrm>
          <a:prstGeom prst="wedgeRoundRectCallout">
            <a:avLst>
              <a:gd name="adj1" fmla="val 66830"/>
              <a:gd name="adj2" fmla="val -5567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1</a:t>
            </a:r>
          </a:p>
        </p:txBody>
      </p:sp>
    </p:spTree>
    <p:extLst>
      <p:ext uri="{BB962C8B-B14F-4D97-AF65-F5344CB8AC3E}">
        <p14:creationId xmlns:p14="http://schemas.microsoft.com/office/powerpoint/2010/main" val="409932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r as ferramentas na Web se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000219" y="645314"/>
            <a:ext cx="2071687" cy="828985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2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6" name="Espaço Reservado para Texto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0096" y="645314"/>
            <a:ext cx="2071687" cy="828985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10F92-FE15-43F8-AA38-02CE149B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6497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elogramo 16">
            <a:extLst>
              <a:ext uri="{FF2B5EF4-FFF2-40B4-BE49-F238E27FC236}">
                <a16:creationId xmlns:a16="http://schemas.microsoft.com/office/drawing/2014/main" id="{CB1F026C-F353-497E-BC55-46019B42191A}"/>
              </a:ext>
            </a:extLst>
          </p:cNvPr>
          <p:cNvSpPr/>
          <p:nvPr userDrawn="1"/>
        </p:nvSpPr>
        <p:spPr>
          <a:xfrm rot="5400000">
            <a:off x="528037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D933D8A1-9AB2-4A32-A6F0-035D235A8E93}"/>
              </a:ext>
            </a:extLst>
          </p:cNvPr>
          <p:cNvSpPr/>
          <p:nvPr userDrawn="1"/>
        </p:nvSpPr>
        <p:spPr>
          <a:xfrm rot="16200000" flipH="1">
            <a:off x="363053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615659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692355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934385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8295243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8117840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8320060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4385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320060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BDFF418-1C38-4D1C-88D1-5F4AAD1CDFC5}"/>
              </a:ext>
            </a:extLst>
          </p:cNvPr>
          <p:cNvSpPr/>
          <p:nvPr userDrawn="1"/>
        </p:nvSpPr>
        <p:spPr>
          <a:xfrm>
            <a:off x="4405097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Espaço Reservado para Imagem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4627222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E3CD4E7B-A065-45F0-B6B0-62967526E4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7222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</p:spTree>
    <p:extLst>
      <p:ext uri="{BB962C8B-B14F-4D97-AF65-F5344CB8AC3E}">
        <p14:creationId xmlns:p14="http://schemas.microsoft.com/office/powerpoint/2010/main" val="303646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aleatória 11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7168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Espaço Reservado para Imagem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12690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5742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6" name="Espaço Reservado para Imagem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7168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8" name="Espaço Reservado para Imagem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4248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9" name="Espaço Reservado para Imagem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23385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0" name="Espaço Reservado para Imagem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8785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2" name="Espaço Reservado para Imagem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4187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4" name="Espaço Reservado para Imagem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5120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5" name="Espaço Reservado para Imagem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8785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  <p:sp>
        <p:nvSpPr>
          <p:cNvPr id="46" name="Espaço Reservado para Imagem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4187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</p:spTree>
    <p:extLst>
      <p:ext uri="{BB962C8B-B14F-4D97-AF65-F5344CB8AC3E}">
        <p14:creationId xmlns:p14="http://schemas.microsoft.com/office/powerpoint/2010/main" val="174919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aleatória 11 fotos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3612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Espaço Reservado para Imagem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9134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2186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6" name="Espaço Reservado para Imagem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3612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8" name="Espaço Reservado para Imagem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0692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9" name="Espaço Reservado para Imagem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19829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0" name="Espaço Reservado para Imagem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5229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2" name="Espaço Reservado para Imagem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0631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4" name="Espaço Reservado para Imagem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1564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5" name="Espaço Reservado para Imagem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5229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  <p:sp>
        <p:nvSpPr>
          <p:cNvPr id="46" name="Espaço Reservado para Imagem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0631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64DBF4-1457-49E9-8D57-2206C14FC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4113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padrã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40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6" name="Espaço Reservado para Imagem 17">
            <a:extLst>
              <a:ext uri="{FF2B5EF4-FFF2-40B4-BE49-F238E27FC236}">
                <a16:creationId xmlns:a16="http://schemas.microsoft.com/office/drawing/2014/main" id="{55D9E1A3-E25D-44DF-9C7F-88BB88C2F5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2778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7" name="Espaço Reservado para Imagem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9" name="Espaço Reservado para Imagem 17">
            <a:extLst>
              <a:ext uri="{FF2B5EF4-FFF2-40B4-BE49-F238E27FC236}">
                <a16:creationId xmlns:a16="http://schemas.microsoft.com/office/drawing/2014/main" id="{1C42802B-CA5A-46C0-B2EC-C2F3EDE562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5016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1" name="Espaço Reservado para Imagem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83AFD9EA-EEBF-4DAA-A8FF-5AFDF34049F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 flipH="1">
            <a:off x="7254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4" name="Espaço Reservado para Imagem 17">
            <a:extLst>
              <a:ext uri="{FF2B5EF4-FFF2-40B4-BE49-F238E27FC236}">
                <a16:creationId xmlns:a16="http://schemas.microsoft.com/office/drawing/2014/main" id="{70399DD2-B5F4-4309-91F3-10BCEAC660A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9492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5" name="Espaço Reservado para Imagem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6" name="Espaço Reservado para Texto 12">
            <a:extLst>
              <a:ext uri="{FF2B5EF4-FFF2-40B4-BE49-F238E27FC236}">
                <a16:creationId xmlns:a16="http://schemas.microsoft.com/office/drawing/2014/main" id="{12704629-F565-4077-A10D-E37F083644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88313" y="2869885"/>
            <a:ext cx="2071687" cy="622829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190A6C20-E6B7-4E39-BD17-6905BF38B5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000" y="2869884"/>
            <a:ext cx="2071687" cy="622829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</p:spTree>
    <p:extLst>
      <p:ext uri="{BB962C8B-B14F-4D97-AF65-F5344CB8AC3E}">
        <p14:creationId xmlns:p14="http://schemas.microsoft.com/office/powerpoint/2010/main" val="113579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1A3259E-240C-42CB-8801-DEBFBAE609C3}"/>
              </a:ext>
            </a:extLst>
          </p:cNvPr>
          <p:cNvSpPr/>
          <p:nvPr userDrawn="1"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67978F-1E62-4A21-B029-1D9A17727B01}"/>
              </a:ext>
            </a:extLst>
          </p:cNvPr>
          <p:cNvSpPr/>
          <p:nvPr userDrawn="1"/>
        </p:nvSpPr>
        <p:spPr>
          <a:xfrm>
            <a:off x="0" y="6120000"/>
            <a:ext cx="12192000" cy="74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073353-28E5-4520-BBEC-48EAAA91EE05}"/>
              </a:ext>
            </a:extLst>
          </p:cNvPr>
          <p:cNvSpPr/>
          <p:nvPr userDrawn="1"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3F3659F-B067-4A9D-A42D-6C8056738FFF}"/>
              </a:ext>
            </a:extLst>
          </p:cNvPr>
          <p:cNvSpPr/>
          <p:nvPr userDrawn="1"/>
        </p:nvSpPr>
        <p:spPr>
          <a:xfrm rot="5400000">
            <a:off x="8637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52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60000"/>
            <a:ext cx="11052000" cy="459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000" y="63085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58DB212-BFA2-403F-85EF-DFD3FF6D973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154231" y="6308550"/>
            <a:ext cx="2314222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rtl="0"/>
            <a:r>
              <a:rPr lang="pt-B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Bellows College</a:t>
            </a:r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60" r:id="rId14"/>
    <p:sldLayoutId id="2147483661" r:id="rId15"/>
    <p:sldLayoutId id="2147483658" r:id="rId16"/>
    <p:sldLayoutId id="2147483659" r:id="rId17"/>
    <p:sldLayoutId id="2147483675" r:id="rId18"/>
    <p:sldLayoutId id="2147483678" r:id="rId19"/>
    <p:sldLayoutId id="2147483680" r:id="rId20"/>
    <p:sldLayoutId id="2147483679" r:id="rId21"/>
    <p:sldLayoutId id="2147483677" r:id="rId22"/>
    <p:sldLayoutId id="2147483676" r:id="rId23"/>
    <p:sldLayoutId id="2147483652" r:id="rId24"/>
    <p:sldLayoutId id="2147483656" r:id="rId25"/>
    <p:sldLayoutId id="2147483654" r:id="rId26"/>
    <p:sldLayoutId id="214748365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778B4D-6F93-4962-BC5B-4D11766D2A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noProof="1"/>
              <a:t>“o Scooby que a leva pro mau caminho”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47C5E5-BB15-4708-8D54-333FB659E9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 anchor="ctr"/>
          <a:lstStyle/>
          <a:p>
            <a:pPr rtl="0"/>
            <a:r>
              <a:rPr lang="pt-BR" noProof="1"/>
              <a:t>aventura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4CD18BAC-7348-46E1-AB5B-1B026E630F8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smtClean="0"/>
              <a:pPr rtl="0"/>
              <a:t>1</a:t>
            </a:fld>
            <a:endParaRPr lang="pt-BR" dirty="0"/>
          </a:p>
        </p:txBody>
      </p:sp>
      <p:sp>
        <p:nvSpPr>
          <p:cNvPr id="16" name="Título 15" hidden="1">
            <a:extLst>
              <a:ext uri="{FF2B5EF4-FFF2-40B4-BE49-F238E27FC236}">
                <a16:creationId xmlns:a16="http://schemas.microsoft.com/office/drawing/2014/main" id="{8E39BA1C-B73C-44F3-8D5C-6F1EF354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Slide 5</a:t>
            </a:r>
          </a:p>
        </p:txBody>
      </p:sp>
      <p:pic>
        <p:nvPicPr>
          <p:cNvPr id="15" name="WhatsApp Video 2021-08-23 at 21.48.46">
            <a:hlinkClick r:id="" action="ppaction://media"/>
            <a:extLst>
              <a:ext uri="{FF2B5EF4-FFF2-40B4-BE49-F238E27FC236}">
                <a16:creationId xmlns:a16="http://schemas.microsoft.com/office/drawing/2014/main" id="{0F0B461C-3DA0-4137-A71C-00410E3C61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80" end="987.70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5566" y="2447162"/>
            <a:ext cx="3000702" cy="1650386"/>
          </a:xfrm>
          <a:prstGeom prst="rect">
            <a:avLst/>
          </a:prstGeom>
        </p:spPr>
      </p:pic>
      <p:sp>
        <p:nvSpPr>
          <p:cNvPr id="17" name="Título 5">
            <a:extLst>
              <a:ext uri="{FF2B5EF4-FFF2-40B4-BE49-F238E27FC236}">
                <a16:creationId xmlns:a16="http://schemas.microsoft.com/office/drawing/2014/main" id="{40B9C0CB-8DD5-488A-9B8E-EB6892B9C5E6}"/>
              </a:ext>
            </a:extLst>
          </p:cNvPr>
          <p:cNvSpPr txBox="1">
            <a:spLocks/>
          </p:cNvSpPr>
          <p:nvPr/>
        </p:nvSpPr>
        <p:spPr>
          <a:xfrm>
            <a:off x="692400" y="692400"/>
            <a:ext cx="11052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Meus hobbies</a:t>
            </a:r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4C8E0DE-B8CB-4A55-8904-2CC7C4FB8D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t="10498" b="10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3534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9DEFEC4-3582-416C-9471-7E15DA0F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Meus hobbies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4FC1209-661D-4153-A676-AE8B5108834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82BE1AB-8CDA-4E7F-83FC-7C324D4CA8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5321" b="2180"/>
          <a:stretch/>
        </p:blipFill>
        <p:spPr>
          <a:xfrm flipH="1">
            <a:off x="934385" y="1722992"/>
            <a:ext cx="2736000" cy="3204010"/>
          </a:xfrm>
        </p:spPr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AE209FFF-CDC1-4E79-B74C-13F5C9B6ACF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/>
          <a:srcRect t="8812" b="12017"/>
          <a:stretch/>
        </p:blipFill>
        <p:spPr>
          <a:xfrm flipH="1">
            <a:off x="4627222" y="1722992"/>
            <a:ext cx="2736000" cy="3279313"/>
          </a:xfrm>
        </p:spPr>
      </p:pic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708AB90-75F5-4EAA-B16D-1AF0391A7B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t="1681" b="22359"/>
          <a:stretch/>
        </p:blipFill>
        <p:spPr>
          <a:xfrm flipH="1">
            <a:off x="8320060" y="1722992"/>
            <a:ext cx="2736000" cy="3204009"/>
          </a:xfrm>
        </p:spPr>
      </p:pic>
    </p:spTree>
    <p:extLst>
      <p:ext uri="{BB962C8B-B14F-4D97-AF65-F5344CB8AC3E}">
        <p14:creationId xmlns:p14="http://schemas.microsoft.com/office/powerpoint/2010/main" val="1069831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ktronic">
      <a:dk1>
        <a:sysClr val="windowText" lastClr="000000"/>
      </a:dk1>
      <a:lt1>
        <a:sysClr val="window" lastClr="FFFFFF"/>
      </a:lt1>
      <a:dk2>
        <a:srgbClr val="3E434A"/>
      </a:dk2>
      <a:lt2>
        <a:srgbClr val="D7D8D2"/>
      </a:lt2>
      <a:accent1>
        <a:srgbClr val="1AB5D7"/>
      </a:accent1>
      <a:accent2>
        <a:srgbClr val="192852"/>
      </a:accent2>
      <a:accent3>
        <a:srgbClr val="74C044"/>
      </a:accent3>
      <a:accent4>
        <a:srgbClr val="A4CE3A"/>
      </a:accent4>
      <a:accent5>
        <a:srgbClr val="F05B24"/>
      </a:accent5>
      <a:accent6>
        <a:srgbClr val="F5F5F5"/>
      </a:accent6>
      <a:hlink>
        <a:srgbClr val="1AB5D7"/>
      </a:hlink>
      <a:folHlink>
        <a:srgbClr val="3E434A"/>
      </a:folHlink>
    </a:clrScheme>
    <a:fontScheme name="Custom 164">
      <a:majorFont>
        <a:latin typeface="Bookman Old Style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383_TF66699876" id="{47D7EC22-41F0-4C59-B09E-1077FD3D725B}" vid="{61D92E00-2D31-40E1-8F0B-34CA3AAF97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BB8BD0-1203-44FD-A239-ECC49F53881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64B38D5-95D0-4710-B7D9-673E8E7CA3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1EC539-8BB8-450C-A808-015610205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montagem de fotos</Template>
  <TotalTime>241</TotalTime>
  <Words>21</Words>
  <Application>Microsoft Office PowerPoint</Application>
  <PresentationFormat>Widescreen</PresentationFormat>
  <Paragraphs>9</Paragraphs>
  <Slides>2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Bookman Old Style</vt:lpstr>
      <vt:lpstr>Calibri</vt:lpstr>
      <vt:lpstr>Corbel</vt:lpstr>
      <vt:lpstr>Times New Roman</vt:lpstr>
      <vt:lpstr>Tema do Office</vt:lpstr>
      <vt:lpstr>Slide 5</vt:lpstr>
      <vt:lpstr>Meus hobbies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Felipe (fexx) 27 anos, millennial Interior</dc:title>
  <dc:creator>Felipe Fexx</dc:creator>
  <cp:lastModifiedBy>Felipe Fexx</cp:lastModifiedBy>
  <cp:revision>5</cp:revision>
  <dcterms:created xsi:type="dcterms:W3CDTF">2021-08-23T23:32:14Z</dcterms:created>
  <dcterms:modified xsi:type="dcterms:W3CDTF">2021-08-24T11:58:20Z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